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7" r:id="rId5"/>
    <p:sldId id="262" r:id="rId6"/>
    <p:sldId id="265" r:id="rId7"/>
    <p:sldId id="266" r:id="rId8"/>
    <p:sldId id="267" r:id="rId9"/>
  </p:sldIdLst>
  <p:sldSz cx="24382413" cy="13716000"/>
  <p:notesSz cx="6858000" cy="9144000"/>
  <p:defaultTextStyle>
    <a:defPPr>
      <a:defRPr lang="nb-NO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E5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8196" autoAdjust="0"/>
  </p:normalViewPr>
  <p:slideViewPr>
    <p:cSldViewPr snapToGrid="0">
      <p:cViewPr varScale="1">
        <p:scale>
          <a:sx n="71" d="100"/>
          <a:sy n="71" d="100"/>
        </p:scale>
        <p:origin x="327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F49D60-9564-475E-B6D3-1B7A8E8A1D03}" type="datetimeFigureOut">
              <a:rPr lang="en-GB" smtClean="0"/>
              <a:t>01/11/2022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4A007-BCA4-4F7B-9368-6C4B90A97AF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2346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Slo</a:t>
            </a:r>
            <a:r>
              <a:rPr lang="nb-NO" baseline="0" dirty="0"/>
              <a:t> først bort tanken på NUKE, glad i CAKE, og synes det ved første øyekast så veldig </a:t>
            </a:r>
            <a:r>
              <a:rPr lang="nb-NO" baseline="0" dirty="0" err="1"/>
              <a:t>obtrusive</a:t>
            </a:r>
            <a:r>
              <a:rPr lang="nb-NO" baseline="0" dirty="0"/>
              <a:t> ut. Eget prosjekt, mange filer.</a:t>
            </a:r>
            <a:endParaRPr lang="nb-NO" dirty="0"/>
          </a:p>
          <a:p>
            <a:endParaRPr lang="nb-NO" dirty="0"/>
          </a:p>
          <a:p>
            <a:r>
              <a:rPr lang="nb-NO" dirty="0"/>
              <a:t>CAKE</a:t>
            </a:r>
            <a:r>
              <a:rPr lang="nb-NO" baseline="0" dirty="0"/>
              <a:t> -&gt; </a:t>
            </a:r>
            <a:r>
              <a:rPr lang="nb-NO" baseline="0" dirty="0" err="1"/>
              <a:t>CScript</a:t>
            </a:r>
            <a:r>
              <a:rPr lang="nb-NO" baseline="0" dirty="0"/>
              <a:t> -&gt; Mangler </a:t>
            </a:r>
            <a:r>
              <a:rPr lang="nb-NO" baseline="0" dirty="0" err="1"/>
              <a:t>intellisense</a:t>
            </a:r>
            <a:r>
              <a:rPr lang="nb-NO" baseline="0" dirty="0"/>
              <a:t>, bare nesten C#/.NET</a:t>
            </a:r>
          </a:p>
          <a:p>
            <a:endParaRPr lang="nb-NO" baseline="0" dirty="0"/>
          </a:p>
          <a:p>
            <a:r>
              <a:rPr lang="nb-NO" baseline="0" dirty="0"/>
              <a:t>Tydelig at NUKE er mye nyere. De har lært av de «feilene» som CAKE har gjort. Det finnes visstnok verktøy som migrerer CAKE script over til NUKE for deg.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B4A007-BCA4-4F7B-9368-6C4B90A97AF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8632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Veldig enkelt å komme opp å stå. Veldig </a:t>
            </a:r>
            <a:r>
              <a:rPr lang="nb-NO" dirty="0" err="1"/>
              <a:t>beghagelig</a:t>
            </a:r>
            <a:r>
              <a:rPr lang="nb-NO" dirty="0"/>
              <a:t> som utvikler. Alt styres med CLI, noe som også gjør det veldig CI/CD vennlig.</a:t>
            </a:r>
          </a:p>
          <a:p>
            <a:endParaRPr lang="nb-NO" dirty="0"/>
          </a:p>
          <a:p>
            <a:r>
              <a:rPr lang="nb-NO" dirty="0"/>
              <a:t>DEMO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B4A007-BCA4-4F7B-9368-6C4B90A97AF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67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Det grunnleggende er det samme som hos CAKE og andre MAKE kloner. Man oppretter en rekke </a:t>
            </a:r>
            <a:r>
              <a:rPr lang="nb-NO" dirty="0" err="1"/>
              <a:t>tasks</a:t>
            </a:r>
            <a:r>
              <a:rPr lang="nb-NO" dirty="0"/>
              <a:t> og definerer hvordan de henger sammen.</a:t>
            </a:r>
          </a:p>
          <a:p>
            <a:endParaRPr lang="nb-NO" dirty="0"/>
          </a:p>
          <a:p>
            <a:r>
              <a:rPr lang="nb-NO" b="1" dirty="0" err="1"/>
              <a:t>Build</a:t>
            </a:r>
            <a:r>
              <a:rPr lang="nb-NO" b="1" dirty="0"/>
              <a:t> </a:t>
            </a:r>
            <a:r>
              <a:rPr lang="nb-NO" b="1" dirty="0" err="1"/>
              <a:t>components</a:t>
            </a:r>
            <a:r>
              <a:rPr lang="nb-NO" dirty="0"/>
              <a:t>: Veldig enkelt å lage </a:t>
            </a:r>
            <a:r>
              <a:rPr lang="nb-NO" dirty="0" err="1"/>
              <a:t>bykk</a:t>
            </a:r>
            <a:r>
              <a:rPr lang="nb-NO" dirty="0"/>
              <a:t> komponenter som man kan dele, og sette sammen pipelines på.</a:t>
            </a:r>
          </a:p>
          <a:p>
            <a:r>
              <a:rPr lang="nb-NO" dirty="0"/>
              <a:t>Bruker </a:t>
            </a:r>
            <a:r>
              <a:rPr lang="nb-NO" dirty="0" err="1"/>
              <a:t>default</a:t>
            </a:r>
            <a:r>
              <a:rPr lang="nb-NO" dirty="0"/>
              <a:t> </a:t>
            </a:r>
            <a:r>
              <a:rPr lang="nb-NO" dirty="0" err="1"/>
              <a:t>implementation</a:t>
            </a:r>
            <a:r>
              <a:rPr lang="nb-NO" dirty="0"/>
              <a:t> i </a:t>
            </a:r>
            <a:r>
              <a:rPr lang="nb-NO" dirty="0" err="1"/>
              <a:t>interfaces</a:t>
            </a:r>
            <a:r>
              <a:rPr lang="nb-NO" dirty="0"/>
              <a:t> (noe som er første gang jeg har sett en nytteverdi i det)</a:t>
            </a:r>
          </a:p>
          <a:p>
            <a:endParaRPr lang="nb-NO" dirty="0"/>
          </a:p>
          <a:p>
            <a:endParaRPr lang="nb-NO" dirty="0"/>
          </a:p>
          <a:p>
            <a:r>
              <a:rPr lang="nb-NO" b="1" dirty="0"/>
              <a:t>CI/CD: </a:t>
            </a:r>
            <a:r>
              <a:rPr lang="nb-NO" b="0" dirty="0"/>
              <a:t>CI/CD er virkelig en first </a:t>
            </a:r>
            <a:r>
              <a:rPr lang="nb-NO" b="0" dirty="0" err="1"/>
              <a:t>class</a:t>
            </a:r>
            <a:r>
              <a:rPr lang="nb-NO" b="0" dirty="0"/>
              <a:t> </a:t>
            </a:r>
            <a:r>
              <a:rPr lang="nb-NO" b="0" dirty="0" err="1"/>
              <a:t>citizen</a:t>
            </a:r>
            <a:r>
              <a:rPr lang="nb-NO" b="0" dirty="0"/>
              <a:t>. Kan automatisk generere pipeline definisjoner for deg.</a:t>
            </a:r>
          </a:p>
          <a:p>
            <a:r>
              <a:rPr lang="nb-NO" b="0" dirty="0"/>
              <a:t>Støtter bla. </a:t>
            </a:r>
            <a:r>
              <a:rPr lang="nb-NO" b="0" dirty="0" err="1"/>
              <a:t>Azure</a:t>
            </a:r>
            <a:r>
              <a:rPr lang="nb-NO" b="0" dirty="0"/>
              <a:t> Pipelines, </a:t>
            </a:r>
            <a:r>
              <a:rPr lang="nb-NO" b="0" dirty="0" err="1"/>
              <a:t>Bitbucket</a:t>
            </a:r>
            <a:r>
              <a:rPr lang="nb-NO" b="0" dirty="0"/>
              <a:t>, </a:t>
            </a:r>
            <a:r>
              <a:rPr lang="nb-NO" b="0" dirty="0" err="1"/>
              <a:t>Github</a:t>
            </a:r>
            <a:r>
              <a:rPr lang="nb-NO" b="0" dirty="0"/>
              <a:t> </a:t>
            </a:r>
            <a:r>
              <a:rPr lang="nb-NO" b="0" dirty="0" err="1"/>
              <a:t>Actions</a:t>
            </a:r>
            <a:r>
              <a:rPr lang="nb-NO" b="0" dirty="0"/>
              <a:t>…. m.m.</a:t>
            </a:r>
          </a:p>
          <a:p>
            <a:endParaRPr lang="nb-NO" b="0" dirty="0"/>
          </a:p>
          <a:p>
            <a:r>
              <a:rPr lang="nb-NO" b="0" dirty="0"/>
              <a:t>DEMO</a:t>
            </a:r>
            <a:endParaRPr lang="nb-NO" b="1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B4A007-BCA4-4F7B-9368-6C4B90A97AF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934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Oppsummert:</a:t>
            </a:r>
          </a:p>
          <a:p>
            <a:endParaRPr lang="nb-NO" dirty="0"/>
          </a:p>
          <a:p>
            <a:r>
              <a:rPr lang="nb-NO" dirty="0"/>
              <a:t>Jeg er veldig positiv til NUKE, og hvor enkelt det er. Brukte bare en halv dag på å sette opp en </a:t>
            </a:r>
            <a:r>
              <a:rPr lang="nb-NO" dirty="0" err="1"/>
              <a:t>gjennbrukbar</a:t>
            </a:r>
            <a:r>
              <a:rPr lang="nb-NO" dirty="0"/>
              <a:t> pipeline som vi kan bruke i alle våre </a:t>
            </a:r>
            <a:r>
              <a:rPr lang="nb-NO" dirty="0" err="1"/>
              <a:t>repo</a:t>
            </a:r>
            <a:r>
              <a:rPr lang="nb-NO"/>
              <a:t>.</a:t>
            </a:r>
            <a:endParaRPr lang="nb-NO" dirty="0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B4A007-BCA4-4F7B-9368-6C4B90A97AF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2778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>
            <a:extLst>
              <a:ext uri="{FF2B5EF4-FFF2-40B4-BE49-F238E27FC236}">
                <a16:creationId xmlns:a16="http://schemas.microsoft.com/office/drawing/2014/main" id="{F2F0EF32-8BC2-42FC-9A9C-47E4BFDB19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1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e 9">
            <a:extLst>
              <a:ext uri="{FF2B5EF4-FFF2-40B4-BE49-F238E27FC236}">
                <a16:creationId xmlns:a16="http://schemas.microsoft.com/office/drawing/2014/main" id="{8E84CFFB-93AF-4ACE-80CC-42E082C420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296162" y="5443881"/>
            <a:ext cx="19442430" cy="1769715"/>
          </a:xfrm>
        </p:spPr>
        <p:txBody>
          <a:bodyPr anchor="t">
            <a:normAutofit/>
          </a:bodyPr>
          <a:lstStyle>
            <a:lvl1pPr>
              <a:defRPr sz="11500">
                <a:solidFill>
                  <a:schemeClr val="accent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D630E274-EE29-4BB8-A0C0-A4DAE99A943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62" y="1152144"/>
            <a:ext cx="1173482" cy="6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13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E0186D5-C7A7-4DDF-990C-7877E4ED3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A9888F3-79AB-4724-A553-E38F3F2B5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AB5276-C8CF-4221-A9C0-4611A29A5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9804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4B78EF-6E58-4A10-8C22-8CA316BFC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086E7B-0586-4560-9BD7-AE968CCF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F904C4-9EC1-43F6-B344-011BFA292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4384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tellys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e 14">
            <a:extLst>
              <a:ext uri="{FF2B5EF4-FFF2-40B4-BE49-F238E27FC236}">
                <a16:creationId xmlns:a16="http://schemas.microsoft.com/office/drawing/2014/main" id="{6684E2E0-FFC9-4A12-8966-A1B361D673C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1296162" y="7242176"/>
            <a:ext cx="19442430" cy="1538883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5000">
                <a:solidFill>
                  <a:schemeClr val="lt1"/>
                </a:solidFill>
              </a:defRPr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nb-NO"/>
              <a:t>Klikk for å redigere undertittelstil i malen</a:t>
            </a:r>
            <a:endParaRPr lang="nb-NO" dirty="0"/>
          </a:p>
        </p:txBody>
      </p:sp>
      <p:sp>
        <p:nvSpPr>
          <p:cNvPr id="7" name="Tittel 6">
            <a:extLst>
              <a:ext uri="{FF2B5EF4-FFF2-40B4-BE49-F238E27FC236}">
                <a16:creationId xmlns:a16="http://schemas.microsoft.com/office/drawing/2014/main" id="{2ED832FC-F908-4026-89D6-05C911A13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162" y="3677345"/>
            <a:ext cx="19442430" cy="3539430"/>
          </a:xfrm>
        </p:spPr>
        <p:txBody>
          <a:bodyPr>
            <a:normAutofit/>
          </a:bodyPr>
          <a:lstStyle>
            <a:lvl1pPr>
              <a:defRPr sz="11500">
                <a:solidFill>
                  <a:schemeClr val="accent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0F5657A1-5119-4CE4-BF64-A75910411BE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62" y="1152144"/>
            <a:ext cx="1173482" cy="6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406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2241530" y="2454289"/>
            <a:ext cx="9721215" cy="1661993"/>
          </a:xfrm>
        </p:spPr>
        <p:txBody>
          <a:bodyPr/>
          <a:lstStyle/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8" name="Plassholder for tekst 7">
            <a:extLst>
              <a:ext uri="{FF2B5EF4-FFF2-40B4-BE49-F238E27FC236}">
                <a16:creationId xmlns:a16="http://schemas.microsoft.com/office/drawing/2014/main" id="{603CA704-3110-4BD0-BB97-B7317ADB27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241530" y="4824604"/>
            <a:ext cx="9721215" cy="756094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1CC5E1-F2E2-4EB8-9E7A-0E440484848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722D3C-3523-42BB-B26D-E22E2CA92F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093A2A-6FF1-4F01-B864-9F295D75E1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03700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l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e 12">
            <a:extLst>
              <a:ext uri="{FF2B5EF4-FFF2-40B4-BE49-F238E27FC236}">
                <a16:creationId xmlns:a16="http://schemas.microsoft.com/office/drawing/2014/main" id="{CD4FE108-89A9-402A-AE43-E6B1A8196D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296162" y="5444790"/>
            <a:ext cx="19442430" cy="3518235"/>
          </a:xfrm>
        </p:spPr>
        <p:txBody>
          <a:bodyPr anchor="t">
            <a:normAutofit/>
          </a:bodyPr>
          <a:lstStyle>
            <a:lvl1pPr>
              <a:defRPr sz="11500">
                <a:solidFill>
                  <a:schemeClr val="accent1"/>
                </a:solidFill>
              </a:defRPr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pic>
        <p:nvPicPr>
          <p:cNvPr id="10" name="Bilde 9">
            <a:extLst>
              <a:ext uri="{FF2B5EF4-FFF2-40B4-BE49-F238E27FC236}">
                <a16:creationId xmlns:a16="http://schemas.microsoft.com/office/drawing/2014/main" id="{B6197F82-60C4-41A3-966E-0DFD469041B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62" y="1152144"/>
            <a:ext cx="1173482" cy="66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1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AB46B4-DBB6-496D-800A-047EBDB7E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967E9A-4B7E-4634-AA04-8F8A18259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74249-8612-40FA-8D7C-D75B708BE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12558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 tekst /m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>
          <a:xfrm>
            <a:off x="1296162" y="3200143"/>
            <a:ext cx="9721215" cy="4720233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nb-NO"/>
              <a:t>Klikk for å redigere tittelstil</a:t>
            </a:r>
            <a:endParaRPr lang="nb-NO" dirty="0"/>
          </a:p>
        </p:txBody>
      </p:sp>
      <p:sp>
        <p:nvSpPr>
          <p:cNvPr id="8" name="Plassholder for bilde 7">
            <a:extLst>
              <a:ext uri="{FF2B5EF4-FFF2-40B4-BE49-F238E27FC236}">
                <a16:creationId xmlns:a16="http://schemas.microsoft.com/office/drawing/2014/main" id="{C6750153-00E9-45B5-B5A5-B3F77759B94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284901" y="0"/>
            <a:ext cx="12097512" cy="13716000"/>
          </a:xfrm>
          <a:prstGeom prst="rect">
            <a:avLst/>
          </a:prstGeom>
        </p:spPr>
        <p:txBody>
          <a:bodyPr lIns="0" tIns="4320000" rIns="0" bIns="0" anchor="t" anchorCtr="1"/>
          <a:lstStyle>
            <a:lvl1pPr marL="0" indent="0" algn="ctr">
              <a:buNone/>
              <a:defRPr/>
            </a:lvl1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5B614B-F6EC-4D21-8868-13878AE7448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0A8642-18D9-4C4D-85AC-0ABC2C5EED0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540BD5-F6B4-4DFB-8F54-048901E0F24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81748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tart - Må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F63A93ED-C59C-4509-9D0C-882E2728D7C5}"/>
              </a:ext>
            </a:extLst>
          </p:cNvPr>
          <p:cNvSpPr/>
          <p:nvPr userDrawn="1"/>
        </p:nvSpPr>
        <p:spPr>
          <a:xfrm>
            <a:off x="6797649" y="7589748"/>
            <a:ext cx="10801350" cy="7200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TekstSylinder 8">
            <a:extLst>
              <a:ext uri="{FF2B5EF4-FFF2-40B4-BE49-F238E27FC236}">
                <a16:creationId xmlns:a16="http://schemas.microsoft.com/office/drawing/2014/main" id="{CF01AABD-F9CF-4FA4-B38E-34848CEEDCF0}"/>
              </a:ext>
            </a:extLst>
          </p:cNvPr>
          <p:cNvSpPr txBox="1"/>
          <p:nvPr userDrawn="1"/>
        </p:nvSpPr>
        <p:spPr>
          <a:xfrm>
            <a:off x="5069434" y="7380922"/>
            <a:ext cx="133134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nb-NO" sz="2800" dirty="0"/>
              <a:t>Start</a:t>
            </a:r>
          </a:p>
        </p:txBody>
      </p:sp>
      <p:sp>
        <p:nvSpPr>
          <p:cNvPr id="10" name="TekstSylinder 9">
            <a:extLst>
              <a:ext uri="{FF2B5EF4-FFF2-40B4-BE49-F238E27FC236}">
                <a16:creationId xmlns:a16="http://schemas.microsoft.com/office/drawing/2014/main" id="{A955C93F-7DE6-4469-9403-F47AB0438B52}"/>
              </a:ext>
            </a:extLst>
          </p:cNvPr>
          <p:cNvSpPr txBox="1"/>
          <p:nvPr userDrawn="1"/>
        </p:nvSpPr>
        <p:spPr>
          <a:xfrm>
            <a:off x="18110264" y="7380922"/>
            <a:ext cx="108119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nb-NO" sz="2800" dirty="0"/>
              <a:t>Mål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7D915A0-6B4B-41AE-B08B-99A3660C2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1854400-F76A-4D69-9D32-327D62A03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5D3DFA-77D5-44F6-8C96-C2FBB782E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56339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1296162" y="4824604"/>
            <a:ext cx="9721215" cy="756094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  <a:endParaRPr lang="nb-NO" dirty="0"/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1737467" y="4824604"/>
            <a:ext cx="9721215" cy="7560945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39726AD7-306B-4F75-B790-7387093D2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59F6BA31-A548-4C81-8B63-6777BE9C9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7DC770F-8466-4C14-A0D1-D358132E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1327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296162" y="4824603"/>
            <a:ext cx="9721215" cy="450056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296162" y="5274658"/>
            <a:ext cx="9721215" cy="7110890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11737467" y="4824602"/>
            <a:ext cx="9721215" cy="450056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nb-NO"/>
              <a:t>Klikk for å redigere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11737467" y="5274658"/>
            <a:ext cx="9721215" cy="7110890"/>
          </a:xfrm>
        </p:spPr>
        <p:txBody>
          <a:bodyPr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10" name="Tittel 9">
            <a:extLst>
              <a:ext uri="{FF2B5EF4-FFF2-40B4-BE49-F238E27FC236}">
                <a16:creationId xmlns:a16="http://schemas.microsoft.com/office/drawing/2014/main" id="{D9895454-E7A2-4FFB-A53E-FF6F72DCC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A69091-BAB7-4412-8C2F-58945C224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88421CB-DD08-4D3F-87FA-3A17BA7B4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43ABC9F-3E2A-47F4-B2C8-885F7ECF4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084663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ktangel 11">
            <a:extLst>
              <a:ext uri="{FF2B5EF4-FFF2-40B4-BE49-F238E27FC236}">
                <a16:creationId xmlns:a16="http://schemas.microsoft.com/office/drawing/2014/main" id="{9F37E24A-AEA4-48B6-B74D-0ECA44AD11DE}"/>
              </a:ext>
            </a:extLst>
          </p:cNvPr>
          <p:cNvSpPr/>
          <p:nvPr userDrawn="1"/>
        </p:nvSpPr>
        <p:spPr>
          <a:xfrm>
            <a:off x="-1" y="0"/>
            <a:ext cx="24382413" cy="1371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296162" y="2454289"/>
            <a:ext cx="20162520" cy="1661993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296162" y="4824603"/>
            <a:ext cx="20162520" cy="756094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2427338" y="12907613"/>
            <a:ext cx="1692332" cy="1800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900">
                <a:solidFill>
                  <a:schemeClr val="dk1"/>
                </a:solidFill>
              </a:defRPr>
            </a:lvl1pPr>
          </a:lstStyle>
          <a:p>
            <a:fld id="{71E1B935-8753-41E1-A095-6F4B8767DEEF}" type="datetime1">
              <a:rPr lang="nb-NO" smtClean="0"/>
              <a:t>01.11.2022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748156" y="12907613"/>
            <a:ext cx="14886105" cy="1800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900">
                <a:solidFill>
                  <a:schemeClr val="dk1"/>
                </a:solidFill>
              </a:defRPr>
            </a:lvl1pPr>
          </a:lstStyle>
          <a:p>
            <a:endParaRPr lang="nb-NO" dirty="0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22583566" y="12907613"/>
            <a:ext cx="617582" cy="1800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900">
                <a:solidFill>
                  <a:schemeClr val="dk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‹#›</a:t>
            </a:fld>
            <a:endParaRPr lang="nb-NO" dirty="0"/>
          </a:p>
        </p:txBody>
      </p:sp>
      <p:pic>
        <p:nvPicPr>
          <p:cNvPr id="11" name="Bilde 10">
            <a:extLst>
              <a:ext uri="{FF2B5EF4-FFF2-40B4-BE49-F238E27FC236}">
                <a16:creationId xmlns:a16="http://schemas.microsoft.com/office/drawing/2014/main" id="{C0AE797F-7AF6-48AE-AC81-F16A6D4C6494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162" y="1152144"/>
            <a:ext cx="1173482" cy="664465"/>
          </a:xfrm>
          <a:prstGeom prst="rect">
            <a:avLst/>
          </a:prstGeom>
        </p:spPr>
      </p:pic>
      <p:sp>
        <p:nvSpPr>
          <p:cNvPr id="13" name="TekstSylinder 12">
            <a:extLst>
              <a:ext uri="{FF2B5EF4-FFF2-40B4-BE49-F238E27FC236}">
                <a16:creationId xmlns:a16="http://schemas.microsoft.com/office/drawing/2014/main" id="{DCA16CCD-2E32-4E9B-8381-BA9E6A451C30}"/>
              </a:ext>
            </a:extLst>
          </p:cNvPr>
          <p:cNvSpPr txBox="1"/>
          <p:nvPr userDrawn="1"/>
        </p:nvSpPr>
        <p:spPr>
          <a:xfrm>
            <a:off x="1116141" y="12928374"/>
            <a:ext cx="910304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nb-NO" sz="900" dirty="0" err="1"/>
              <a:t>Novanet</a:t>
            </a:r>
            <a:endParaRPr lang="nb-NO" sz="900" dirty="0"/>
          </a:p>
        </p:txBody>
      </p:sp>
    </p:spTree>
    <p:extLst>
      <p:ext uri="{BB962C8B-B14F-4D97-AF65-F5344CB8AC3E}">
        <p14:creationId xmlns:p14="http://schemas.microsoft.com/office/powerpoint/2010/main" val="164385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6" r:id="rId3"/>
    <p:sldLayoutId id="2147483651" r:id="rId4"/>
    <p:sldLayoutId id="2147483650" r:id="rId5"/>
    <p:sldLayoutId id="2147483657" r:id="rId6"/>
    <p:sldLayoutId id="2147483658" r:id="rId7"/>
    <p:sldLayoutId id="2147483652" r:id="rId8"/>
    <p:sldLayoutId id="2147483653" r:id="rId9"/>
    <p:sldLayoutId id="2147483659" r:id="rId10"/>
    <p:sldLayoutId id="2147483654" r:id="rId11"/>
    <p:sldLayoutId id="2147483655" r:id="rId12"/>
  </p:sldLayoutIdLst>
  <p:hf hdr="0" ftr="0" dt="0"/>
  <p:txStyles>
    <p:titleStyle>
      <a:lvl1pPr algn="l" defTabSz="1828709" rtl="0" eaLnBrk="1" latinLnBrk="0" hangingPunct="1">
        <a:lnSpc>
          <a:spcPct val="100000"/>
        </a:lnSpc>
        <a:spcBef>
          <a:spcPct val="0"/>
        </a:spcBef>
        <a:buNone/>
        <a:defRPr sz="6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1828709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360000" algn="l" defTabSz="1828709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360000" algn="l" defTabSz="1828709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360000" algn="l" defTabSz="1828709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360000" algn="l" defTabSz="1828709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078611E2-1FAA-44AD-B870-DE7CF8AEAB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FFFFFF"/>
                </a:solidFill>
                <a:effectLst/>
                <a:latin typeface="system-ui"/>
              </a:rPr>
              <a:t>Smart automation for DevOps teams and CI/CD pipelines</a:t>
            </a:r>
          </a:p>
          <a:p>
            <a:endParaRPr lang="nb-NO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515E90A-EF79-4086-AD36-3E473B57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NUKE</a:t>
            </a:r>
          </a:p>
        </p:txBody>
      </p:sp>
    </p:spTree>
    <p:extLst>
      <p:ext uri="{BB962C8B-B14F-4D97-AF65-F5344CB8AC3E}">
        <p14:creationId xmlns:p14="http://schemas.microsoft.com/office/powerpoint/2010/main" val="404297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5577C62-FD0B-473A-A30D-CD2FF025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Hvorfor NUKE når man har CAKE?</a:t>
            </a:r>
          </a:p>
        </p:txBody>
      </p:sp>
      <p:pic>
        <p:nvPicPr>
          <p:cNvPr id="6" name="Plassholder for bilde 5" descr="Et bilde som inneholder kake, stearinlys, lys, opplyst&#10;&#10;Automatisk generert beskrivelse">
            <a:extLst>
              <a:ext uri="{FF2B5EF4-FFF2-40B4-BE49-F238E27FC236}">
                <a16:creationId xmlns:a16="http://schemas.microsoft.com/office/drawing/2014/main" id="{CECECC87-29E5-BCA5-408F-209922B36E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3" r="5903"/>
          <a:stretch>
            <a:fillRect/>
          </a:stretch>
        </p:blipFill>
        <p:spPr/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53443-E388-47A2-B0A9-2088058B6CE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68908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73062E72-7B54-85F7-45BC-0A1AC3DF1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162" y="3200144"/>
            <a:ext cx="9721215" cy="4101610"/>
          </a:xfrm>
          <a:solidFill>
            <a:schemeClr val="tx1"/>
          </a:solidFill>
          <a:effectLst>
            <a:softEdge rad="12700"/>
          </a:effectLst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  <a:t> </a:t>
            </a: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  <a:t> $ dotnet tool install </a:t>
            </a:r>
            <a:r>
              <a:rPr lang="en-US" sz="2800" dirty="0" err="1">
                <a:solidFill>
                  <a:srgbClr val="56E543"/>
                </a:solidFill>
                <a:latin typeface="CaskaydiaCove Nerd Font" panose="020B0509020204030204" pitchFamily="49" charset="0"/>
              </a:rPr>
              <a:t>Nuke.GlobalTool</a:t>
            </a:r>
            <a: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  <a:t> –global</a:t>
            </a: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  <a:t> $ nuke :setup</a:t>
            </a: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  <a:t> $ nuke</a:t>
            </a:r>
            <a:br>
              <a:rPr lang="en-US" sz="2800" dirty="0">
                <a:solidFill>
                  <a:srgbClr val="56E543"/>
                </a:solidFill>
                <a:latin typeface="CaskaydiaCove Nerd Font" panose="020B0509020204030204" pitchFamily="49" charset="0"/>
              </a:rPr>
            </a:br>
            <a:endParaRPr lang="nb-NO" sz="2800" dirty="0">
              <a:solidFill>
                <a:srgbClr val="56E543"/>
              </a:solidFill>
              <a:latin typeface="CaskaydiaCove Nerd Font" panose="020B0509020204030204" pitchFamily="49" charset="0"/>
            </a:endParaRPr>
          </a:p>
        </p:txBody>
      </p:sp>
      <p:pic>
        <p:nvPicPr>
          <p:cNvPr id="6" name="Plassholder for bilde 5" descr="Et bilde som inneholder person, innendørs&#10;&#10;Automatisk generert beskrivelse">
            <a:extLst>
              <a:ext uri="{FF2B5EF4-FFF2-40B4-BE49-F238E27FC236}">
                <a16:creationId xmlns:a16="http://schemas.microsoft.com/office/drawing/2014/main" id="{9956B7AA-69F4-F11C-DCA2-ABF09001E6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3" r="5903"/>
          <a:stretch>
            <a:fillRect/>
          </a:stretch>
        </p:blipFill>
        <p:spPr/>
      </p:pic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17B241D4-0999-D0E8-6D42-084FEC74240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3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969661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493BA3A7-FAE5-D617-A0E1-8F51C832F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6162" y="3200143"/>
            <a:ext cx="9721215" cy="1143257"/>
          </a:xfrm>
        </p:spPr>
        <p:txBody>
          <a:bodyPr>
            <a:normAutofit fontScale="90000"/>
          </a:bodyPr>
          <a:lstStyle/>
          <a:p>
            <a:r>
              <a:rPr lang="nb-NO" dirty="0"/>
              <a:t>New and </a:t>
            </a:r>
            <a:r>
              <a:rPr lang="nb-NO" dirty="0" err="1"/>
              <a:t>shiny</a:t>
            </a:r>
            <a:r>
              <a:rPr lang="nb-NO" dirty="0"/>
              <a:t> </a:t>
            </a:r>
            <a:r>
              <a:rPr lang="nb-NO" dirty="0" err="1"/>
              <a:t>things</a:t>
            </a:r>
            <a:br>
              <a:rPr lang="nb-NO" dirty="0"/>
            </a:br>
            <a:endParaRPr lang="nb-NO" dirty="0"/>
          </a:p>
        </p:txBody>
      </p:sp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B2D7CD9B-36F3-C024-CA96-79003342959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4</a:t>
            </a:fld>
            <a:endParaRPr lang="nb-NO" dirty="0"/>
          </a:p>
        </p:txBody>
      </p:sp>
      <p:sp>
        <p:nvSpPr>
          <p:cNvPr id="8" name="TekstSylinder 7">
            <a:extLst>
              <a:ext uri="{FF2B5EF4-FFF2-40B4-BE49-F238E27FC236}">
                <a16:creationId xmlns:a16="http://schemas.microsoft.com/office/drawing/2014/main" id="{43E5F43D-65D2-8B23-C999-E0E4FFEBBF55}"/>
              </a:ext>
            </a:extLst>
          </p:cNvPr>
          <p:cNvSpPr txBox="1"/>
          <p:nvPr/>
        </p:nvSpPr>
        <p:spPr>
          <a:xfrm>
            <a:off x="1296162" y="4760259"/>
            <a:ext cx="9004285" cy="15877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b-NO" sz="2800" dirty="0" err="1"/>
              <a:t>Build</a:t>
            </a:r>
            <a:r>
              <a:rPr lang="nb-NO" sz="2800" dirty="0"/>
              <a:t> </a:t>
            </a:r>
            <a:r>
              <a:rPr lang="nb-NO" sz="2800" dirty="0" err="1"/>
              <a:t>components</a:t>
            </a:r>
            <a:endParaRPr lang="nb-NO" sz="2800" dirty="0"/>
          </a:p>
          <a:p>
            <a:pPr marL="457200" indent="-4572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nb-NO" sz="2800" dirty="0"/>
              <a:t>Utmerket CI/CD støtte</a:t>
            </a:r>
          </a:p>
        </p:txBody>
      </p:sp>
      <p:pic>
        <p:nvPicPr>
          <p:cNvPr id="12" name="Plassholder for bilde 11">
            <a:extLst>
              <a:ext uri="{FF2B5EF4-FFF2-40B4-BE49-F238E27FC236}">
                <a16:creationId xmlns:a16="http://schemas.microsoft.com/office/drawing/2014/main" id="{0C8CB80A-A6CA-86D5-D391-073D9BD53D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3" r="590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21686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EC03426-357E-CF96-F70E-CFA5F3BDD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pic>
        <p:nvPicPr>
          <p:cNvPr id="6" name="Plassholder for bilde 5" descr="Et bilde som inneholder blå, vann sport, svømme, sport&#10;&#10;Automatisk generert beskrivelse">
            <a:extLst>
              <a:ext uri="{FF2B5EF4-FFF2-40B4-BE49-F238E27FC236}">
                <a16:creationId xmlns:a16="http://schemas.microsoft.com/office/drawing/2014/main" id="{E10E0ABB-E972-B063-4C61-DDACA6AD4A3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3" r="5903"/>
          <a:stretch>
            <a:fillRect/>
          </a:stretch>
        </p:blipFill>
        <p:spPr>
          <a:xfrm>
            <a:off x="0" y="0"/>
            <a:ext cx="24382413" cy="13716000"/>
          </a:xfrm>
        </p:spPr>
      </p:pic>
      <p:sp>
        <p:nvSpPr>
          <p:cNvPr id="4" name="Plassholder for lysbildenummer 3">
            <a:extLst>
              <a:ext uri="{FF2B5EF4-FFF2-40B4-BE49-F238E27FC236}">
                <a16:creationId xmlns:a16="http://schemas.microsoft.com/office/drawing/2014/main" id="{E2751332-10A7-AE70-468C-5A0D0C200C6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pPr/>
              <a:t>5</a:t>
            </a:fld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5052652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NovaNet">
      <a:dk1>
        <a:srgbClr val="000000"/>
      </a:dk1>
      <a:lt1>
        <a:sysClr val="window" lastClr="FFFFFF"/>
      </a:lt1>
      <a:dk2>
        <a:srgbClr val="1A1A1A"/>
      </a:dk2>
      <a:lt2>
        <a:srgbClr val="E7E6E6"/>
      </a:lt2>
      <a:accent1>
        <a:srgbClr val="50E2C1"/>
      </a:accent1>
      <a:accent2>
        <a:srgbClr val="DEF7F3"/>
      </a:accent2>
      <a:accent3>
        <a:srgbClr val="1A1A1A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algn="l">
          <a:defRPr sz="28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PTmal_NovaNet.potx" id="{3E1DFB9F-73B0-4824-8013-7709DDE57D9E}" vid="{4DD8B0E2-6BA4-492B-8948-5EEC8C7A0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3B8C5081DF4EDD409D40F1D0A3347347" ma:contentTypeVersion="6" ma:contentTypeDescription="Opprett et nytt dokument." ma:contentTypeScope="" ma:versionID="c0fa96277274c5c9b2255ddb307a6ff2">
  <xsd:schema xmlns:xsd="http://www.w3.org/2001/XMLSchema" xmlns:xs="http://www.w3.org/2001/XMLSchema" xmlns:p="http://schemas.microsoft.com/office/2006/metadata/properties" xmlns:ns2="76f69f02-d2b4-4ee3-ab2a-ebaa3f402671" xmlns:ns3="d656ca63-4431-4959-be4b-3ff5c53ff656" targetNamespace="http://schemas.microsoft.com/office/2006/metadata/properties" ma:root="true" ma:fieldsID="7d1e0a13de3d2cbffeefa691c8b23b8d" ns2:_="" ns3:_="">
    <xsd:import namespace="76f69f02-d2b4-4ee3-ab2a-ebaa3f402671"/>
    <xsd:import namespace="d656ca63-4431-4959-be4b-3ff5c53ff65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6f69f02-d2b4-4ee3-ab2a-ebaa3f40267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t med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lingsdetaljer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56ca63-4431-4959-be4b-3ff5c53ff65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BBE9697-816C-43D4-97BE-7D100230803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EF8C960-9379-4EC1-877F-9748088761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22F2512-3B93-4076-8F95-A02C1A5157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6f69f02-d2b4-4ee3-ab2a-ebaa3f402671"/>
    <ds:schemaRef ds:uri="d656ca63-4431-4959-be4b-3ff5c53ff6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PPTmal_NovaNet</Template>
  <TotalTime>92</TotalTime>
  <Words>305</Words>
  <Application>Microsoft Office PowerPoint</Application>
  <PresentationFormat>Egendefinert</PresentationFormat>
  <Paragraphs>36</Paragraphs>
  <Slides>5</Slides>
  <Notes>4</Notes>
  <HiddenSlides>0</HiddenSlides>
  <MMClips>0</MMClips>
  <ScaleCrop>false</ScaleCrop>
  <HeadingPairs>
    <vt:vector size="6" baseType="variant">
      <vt:variant>
        <vt:lpstr>Brukte skrifter</vt:lpstr>
      </vt:variant>
      <vt:variant>
        <vt:i4>5</vt:i4>
      </vt:variant>
      <vt:variant>
        <vt:lpstr>Tema</vt:lpstr>
      </vt:variant>
      <vt:variant>
        <vt:i4>1</vt:i4>
      </vt:variant>
      <vt:variant>
        <vt:lpstr>Lysbildetitler</vt:lpstr>
      </vt:variant>
      <vt:variant>
        <vt:i4>5</vt:i4>
      </vt:variant>
    </vt:vector>
  </HeadingPairs>
  <TitlesOfParts>
    <vt:vector size="11" baseType="lpstr">
      <vt:lpstr>Arial</vt:lpstr>
      <vt:lpstr>Calibri</vt:lpstr>
      <vt:lpstr>CaskaydiaCove Nerd Font</vt:lpstr>
      <vt:lpstr>Century Gothic</vt:lpstr>
      <vt:lpstr>system-ui</vt:lpstr>
      <vt:lpstr>Office-tema</vt:lpstr>
      <vt:lpstr>NUKE</vt:lpstr>
      <vt:lpstr>Hvorfor NUKE når man har CAKE?</vt:lpstr>
      <vt:lpstr>   $ dotnet tool install Nuke.GlobalTool –global   $ nuke :setup   $ nuke </vt:lpstr>
      <vt:lpstr>New and shiny things </vt:lpstr>
      <vt:lpstr>PowerPoint-presentasjon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NUKE</dc:title>
  <dc:creator>Nils Georg Skutle</dc:creator>
  <cp:lastModifiedBy>Nils Georg Skutle</cp:lastModifiedBy>
  <cp:revision>2</cp:revision>
  <dcterms:created xsi:type="dcterms:W3CDTF">2022-11-01T19:49:41Z</dcterms:created>
  <dcterms:modified xsi:type="dcterms:W3CDTF">2022-11-01T21:21:50Z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0x0101003B8C5081DF4EDD409D40F1D0A3347347</vt:lpwstr>
  </property>
</Properties>
</file>

<file path=docProps/thumbnail.jpeg>
</file>